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60" r:id="rId2"/>
    <p:sldId id="259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78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1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4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89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6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7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5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2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32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89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498BCD5-DE77-4401-9D61-32CA9494C4C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29CB0CB-22E3-4CC0-9913-227B5FE09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01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พันธุ์ข้าวในไทย">
            <a:extLst>
              <a:ext uri="{FF2B5EF4-FFF2-40B4-BE49-F238E27FC236}">
                <a16:creationId xmlns:a16="http://schemas.microsoft.com/office/drawing/2014/main" id="{A458783F-43CC-4FCA-BCFB-96A3CF013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41" y="-1"/>
            <a:ext cx="12252034" cy="81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53EB5D57-93C7-4897-BCC7-2184A84D6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6"/>
          <a:stretch/>
        </p:blipFill>
        <p:spPr>
          <a:xfrm>
            <a:off x="7366759" y="0"/>
            <a:ext cx="4825244" cy="6858000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28608796-6978-443F-9A22-CD79257735A6}"/>
              </a:ext>
            </a:extLst>
          </p:cNvPr>
          <p:cNvSpPr txBox="1"/>
          <p:nvPr/>
        </p:nvSpPr>
        <p:spPr>
          <a:xfrm>
            <a:off x="17927" y="228154"/>
            <a:ext cx="7348828" cy="680186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spcBef>
                <a:spcPts val="600"/>
              </a:spcBef>
            </a:pPr>
            <a:endParaRPr lang="en-US" sz="700" b="1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4000" b="1" dirty="0">
                <a:ln/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       </a:t>
            </a:r>
            <a:r>
              <a:rPr lang="th-TH" sz="5000" b="1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</a:rPr>
              <a:t>โครงการจัดเวทีสร้างการรับรู้</a:t>
            </a:r>
          </a:p>
          <a:p>
            <a:pPr algn="ctr"/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</a:rPr>
              <a:t> </a:t>
            </a:r>
            <a:r>
              <a:rPr lang="th-TH" sz="3800" b="1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</a:rPr>
              <a:t>และขับเคลื่อนแผนแม่บทเพื่อพัฒนาเกษตรกรรม ฉบับที่ 2 พ.ศ. 2568 - 2575</a:t>
            </a:r>
          </a:p>
          <a:p>
            <a:endParaRPr lang="th-TH" sz="3600" b="1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3800" b="1" kern="100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วันอังคารที่ 26 เดือน พฤษภาคม พ.ศ. 2569</a:t>
            </a:r>
          </a:p>
          <a:p>
            <a:endParaRPr lang="en-US" sz="3600" b="1" kern="100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en-US" sz="3600" b="1" kern="100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3600" b="1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ณ ห้องประชุมเทศบาลตำบลวังกรด ตำบลวังกรด </a:t>
            </a:r>
            <a:endParaRPr lang="en-US" sz="3600" b="1" dirty="0">
              <a:ln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>
              <a:spcAft>
                <a:spcPts val="600"/>
              </a:spcAft>
            </a:pPr>
            <a:r>
              <a:rPr lang="th-TH" sz="3600" b="1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อำเภอเมือง จังหวัดพิจิตร</a:t>
            </a:r>
            <a:endParaRPr lang="en-US" sz="3600" b="1" dirty="0">
              <a:ln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th-TH" sz="2400" b="1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3600" b="1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โดย สำนักงานสภาเกษตรกรจังหวัดพิจิตร</a:t>
            </a:r>
            <a:endParaRPr lang="en-US" sz="3600" b="1" dirty="0">
              <a:ln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D834B8EF-5ADE-431D-8A8D-7F03990EA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8" y="8965"/>
            <a:ext cx="1440000" cy="1440000"/>
          </a:xfrm>
          <a:prstGeom prst="rect">
            <a:avLst/>
          </a:prstGeom>
        </p:spPr>
      </p:pic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BE0AE891-C63E-45ED-9E88-C9B35268ADF7}"/>
              </a:ext>
            </a:extLst>
          </p:cNvPr>
          <p:cNvGrpSpPr/>
          <p:nvPr/>
        </p:nvGrpSpPr>
        <p:grpSpPr>
          <a:xfrm>
            <a:off x="9671173" y="2337693"/>
            <a:ext cx="2749923" cy="3452661"/>
            <a:chOff x="9769787" y="2499057"/>
            <a:chExt cx="2749923" cy="3452661"/>
          </a:xfrm>
        </p:grpSpPr>
        <p:pic>
          <p:nvPicPr>
            <p:cNvPr id="19" name="รูปภาพ 18">
              <a:extLst>
                <a:ext uri="{FF2B5EF4-FFF2-40B4-BE49-F238E27FC236}">
                  <a16:creationId xmlns:a16="http://schemas.microsoft.com/office/drawing/2014/main" id="{9F8C77DF-18B8-4A7E-B2EA-D7E87C92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4748" y="4871718"/>
              <a:ext cx="1080000" cy="1080000"/>
            </a:xfrm>
            <a:prstGeom prst="rect">
              <a:avLst/>
            </a:prstGeom>
          </p:spPr>
        </p:pic>
        <p:sp>
          <p:nvSpPr>
            <p:cNvPr id="21" name="กล่องข้อความ 20">
              <a:extLst>
                <a:ext uri="{FF2B5EF4-FFF2-40B4-BE49-F238E27FC236}">
                  <a16:creationId xmlns:a16="http://schemas.microsoft.com/office/drawing/2014/main" id="{4B50A36D-470F-417E-BF09-B2955EE4340D}"/>
                </a:ext>
              </a:extLst>
            </p:cNvPr>
            <p:cNvSpPr txBox="1"/>
            <p:nvPr/>
          </p:nvSpPr>
          <p:spPr>
            <a:xfrm>
              <a:off x="10097498" y="4102277"/>
              <a:ext cx="2094502" cy="692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VTR </a:t>
              </a:r>
              <a:r>
                <a:rPr lang="th-TH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สภาเกษตรกรแห่งชาติ 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ดันแผนแม่บทเพื่อพัฒนาเกษตรกรรม 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ฉบับที่ 2 (พ.ศ.2568-2575) สู่การปฏิบัติ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22" name="รูปภาพ 21">
              <a:extLst>
                <a:ext uri="{FF2B5EF4-FFF2-40B4-BE49-F238E27FC236}">
                  <a16:creationId xmlns:a16="http://schemas.microsoft.com/office/drawing/2014/main" id="{9BD78043-13E6-4461-B3D0-286F450E2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4749" y="3022277"/>
              <a:ext cx="1080000" cy="1080000"/>
            </a:xfrm>
            <a:prstGeom prst="rect">
              <a:avLst/>
            </a:prstGeom>
          </p:spPr>
        </p:pic>
        <p:sp>
          <p:nvSpPr>
            <p:cNvPr id="23" name="กล่องข้อความ 22">
              <a:extLst>
                <a:ext uri="{FF2B5EF4-FFF2-40B4-BE49-F238E27FC236}">
                  <a16:creationId xmlns:a16="http://schemas.microsoft.com/office/drawing/2014/main" id="{50A5FD0D-D8DD-4D88-A952-9AED689D4964}"/>
                </a:ext>
              </a:extLst>
            </p:cNvPr>
            <p:cNvSpPr txBox="1"/>
            <p:nvPr/>
          </p:nvSpPr>
          <p:spPr>
            <a:xfrm>
              <a:off x="9769787" y="2499057"/>
              <a:ext cx="274992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1300" b="1" i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ท่านสามารถอ่านรายละเอียดฉบับเต็มทุกเนื้อหา </a:t>
              </a:r>
              <a:endParaRPr lang="en-US" sz="13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1" i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ได้ทาง 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cxnSp>
        <p:nvCxnSpPr>
          <p:cNvPr id="4" name="ตัวเชื่อมต่อตรง 3">
            <a:extLst>
              <a:ext uri="{FF2B5EF4-FFF2-40B4-BE49-F238E27FC236}">
                <a16:creationId xmlns:a16="http://schemas.microsoft.com/office/drawing/2014/main" id="{29DB4452-7115-4AC4-B010-B6C2317838DB}"/>
              </a:ext>
            </a:extLst>
          </p:cNvPr>
          <p:cNvCxnSpPr/>
          <p:nvPr/>
        </p:nvCxnSpPr>
        <p:spPr>
          <a:xfrm>
            <a:off x="1891553" y="1219200"/>
            <a:ext cx="5190565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5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B723210B-D1F3-4AAE-B5FE-ADD26C2AC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988" y="-1614845"/>
            <a:ext cx="8621069" cy="8621069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53EB5D57-93C7-4897-BCC7-2184A84D6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6"/>
          <a:stretch/>
        </p:blipFill>
        <p:spPr>
          <a:xfrm>
            <a:off x="7366759" y="0"/>
            <a:ext cx="4825244" cy="6858000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28608796-6978-443F-9A22-CD79257735A6}"/>
              </a:ext>
            </a:extLst>
          </p:cNvPr>
          <p:cNvSpPr txBox="1"/>
          <p:nvPr/>
        </p:nvSpPr>
        <p:spPr>
          <a:xfrm>
            <a:off x="17927" y="219189"/>
            <a:ext cx="7348828" cy="67710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spcBef>
                <a:spcPts val="600"/>
              </a:spcBef>
            </a:pPr>
            <a:endParaRPr lang="en-US" sz="700" b="1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4000" b="1" dirty="0">
                <a:ln/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       </a:t>
            </a:r>
            <a:r>
              <a:rPr lang="th-TH" sz="50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</a:rPr>
              <a:t>โครงการจัดเวทีสร้างการรับรู้</a:t>
            </a:r>
          </a:p>
          <a:p>
            <a:pPr algn="ctr"/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</a:rPr>
              <a:t> </a:t>
            </a:r>
            <a:r>
              <a:rPr lang="th-TH" sz="38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</a:rPr>
              <a:t>และขับเคลื่อนแผนแม่บทเพื่อพัฒนาเกษตรกรรม ฉบับที่ 2 พ.ศ. 2568 - 2575</a:t>
            </a:r>
          </a:p>
          <a:p>
            <a:endParaRPr lang="th-TH" sz="3600" b="1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3800" b="1" kern="100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วันอังคารที่ 26 เดือน พฤษภาคม พ.ศ. 2569</a:t>
            </a:r>
          </a:p>
          <a:p>
            <a:endParaRPr lang="en-US" sz="3600" b="1" kern="100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en-US" sz="3600" b="1" kern="100" dirty="0">
              <a:ln/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3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ณ ห้องประชุมเทศบาลตำบลวังกรด ตำบลวังกรด </a:t>
            </a:r>
            <a:endParaRPr lang="en-US" sz="3600" b="1" dirty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>
              <a:spcAft>
                <a:spcPts val="600"/>
              </a:spcAft>
            </a:pPr>
            <a:r>
              <a:rPr lang="th-TH" sz="3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อำเภอเมือง จังหวัดพิจิตร</a:t>
            </a:r>
            <a:endParaRPr lang="en-US" sz="3600" b="1" dirty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th-TH" sz="2400" b="1" dirty="0">
              <a:ln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3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โดย สำนักงานสภาเกษตรกรจังหวัดพิจิตร</a:t>
            </a:r>
            <a:endParaRPr lang="en-US" sz="3600" b="1" dirty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D834B8EF-5ADE-431D-8A8D-7F03990EA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8" y="8965"/>
            <a:ext cx="1440000" cy="1440000"/>
          </a:xfrm>
          <a:prstGeom prst="rect">
            <a:avLst/>
          </a:prstGeom>
        </p:spPr>
      </p:pic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BE0AE891-C63E-45ED-9E88-C9B35268ADF7}"/>
              </a:ext>
            </a:extLst>
          </p:cNvPr>
          <p:cNvGrpSpPr/>
          <p:nvPr/>
        </p:nvGrpSpPr>
        <p:grpSpPr>
          <a:xfrm>
            <a:off x="9671173" y="2337693"/>
            <a:ext cx="2749923" cy="3452661"/>
            <a:chOff x="9769787" y="2499057"/>
            <a:chExt cx="2749923" cy="3452661"/>
          </a:xfrm>
        </p:grpSpPr>
        <p:pic>
          <p:nvPicPr>
            <p:cNvPr id="19" name="รูปภาพ 18">
              <a:extLst>
                <a:ext uri="{FF2B5EF4-FFF2-40B4-BE49-F238E27FC236}">
                  <a16:creationId xmlns:a16="http://schemas.microsoft.com/office/drawing/2014/main" id="{9F8C77DF-18B8-4A7E-B2EA-D7E87C92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4748" y="4871718"/>
              <a:ext cx="1080000" cy="1080000"/>
            </a:xfrm>
            <a:prstGeom prst="rect">
              <a:avLst/>
            </a:prstGeom>
          </p:spPr>
        </p:pic>
        <p:sp>
          <p:nvSpPr>
            <p:cNvPr id="21" name="กล่องข้อความ 20">
              <a:extLst>
                <a:ext uri="{FF2B5EF4-FFF2-40B4-BE49-F238E27FC236}">
                  <a16:creationId xmlns:a16="http://schemas.microsoft.com/office/drawing/2014/main" id="{4B50A36D-470F-417E-BF09-B2955EE4340D}"/>
                </a:ext>
              </a:extLst>
            </p:cNvPr>
            <p:cNvSpPr txBox="1"/>
            <p:nvPr/>
          </p:nvSpPr>
          <p:spPr>
            <a:xfrm>
              <a:off x="10097498" y="4102277"/>
              <a:ext cx="2094502" cy="692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VTR </a:t>
              </a:r>
              <a:r>
                <a:rPr lang="th-TH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สภาเกษตรกรแห่งชาติ 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ดันแผนแม่บทเพื่อพัฒนาเกษตรกรรม 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ฉบับที่ 2 (พ.ศ.2568-2575) สู่การปฏิบัติ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22" name="รูปภาพ 21">
              <a:extLst>
                <a:ext uri="{FF2B5EF4-FFF2-40B4-BE49-F238E27FC236}">
                  <a16:creationId xmlns:a16="http://schemas.microsoft.com/office/drawing/2014/main" id="{9BD78043-13E6-4461-B3D0-286F450E2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4749" y="3022277"/>
              <a:ext cx="1080000" cy="1080000"/>
            </a:xfrm>
            <a:prstGeom prst="rect">
              <a:avLst/>
            </a:prstGeom>
          </p:spPr>
        </p:pic>
        <p:sp>
          <p:nvSpPr>
            <p:cNvPr id="23" name="กล่องข้อความ 22">
              <a:extLst>
                <a:ext uri="{FF2B5EF4-FFF2-40B4-BE49-F238E27FC236}">
                  <a16:creationId xmlns:a16="http://schemas.microsoft.com/office/drawing/2014/main" id="{50A5FD0D-D8DD-4D88-A952-9AED689D4964}"/>
                </a:ext>
              </a:extLst>
            </p:cNvPr>
            <p:cNvSpPr txBox="1"/>
            <p:nvPr/>
          </p:nvSpPr>
          <p:spPr>
            <a:xfrm>
              <a:off x="9769787" y="2499057"/>
              <a:ext cx="274992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1300" b="1" i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ท่านสามารถอ่านรายละเอียดฉบับเต็มทุกเนื้อหา </a:t>
              </a:r>
              <a:endParaRPr lang="en-US" sz="13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1" i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ได้ทาง 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cxnSp>
        <p:nvCxnSpPr>
          <p:cNvPr id="4" name="ตัวเชื่อมต่อตรง 3">
            <a:extLst>
              <a:ext uri="{FF2B5EF4-FFF2-40B4-BE49-F238E27FC236}">
                <a16:creationId xmlns:a16="http://schemas.microsoft.com/office/drawing/2014/main" id="{29DB4452-7115-4AC4-B010-B6C2317838DB}"/>
              </a:ext>
            </a:extLst>
          </p:cNvPr>
          <p:cNvCxnSpPr/>
          <p:nvPr/>
        </p:nvCxnSpPr>
        <p:spPr>
          <a:xfrm>
            <a:off x="1891553" y="1219200"/>
            <a:ext cx="519056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43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11F8ED3D-4715-4B67-9419-40DF62AEF8E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2" y="0"/>
            <a:ext cx="12177876" cy="6858000"/>
          </a:xfrm>
          <a:prstGeom prst="rect">
            <a:avLst/>
          </a:prstGeom>
        </p:spPr>
      </p:pic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33790AE-B23C-44E8-92F5-9CE23ECC8B03}"/>
              </a:ext>
            </a:extLst>
          </p:cNvPr>
          <p:cNvSpPr txBox="1"/>
          <p:nvPr/>
        </p:nvSpPr>
        <p:spPr>
          <a:xfrm>
            <a:off x="0" y="-4926"/>
            <a:ext cx="12192000" cy="6940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en-US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>
              <a:spcBef>
                <a:spcPts val="600"/>
              </a:spcBef>
            </a:pPr>
            <a:r>
              <a:rPr lang="th-TH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โครงการจัดเวทีสร้างการรับรู้</a:t>
            </a:r>
          </a:p>
          <a:p>
            <a:pPr algn="ctr"/>
            <a:r>
              <a:rPr lang="th-TH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และขับเคลื่อนแผนแม่บทเพื่อพัฒนาเกษตรกรรม ฉบับที่ 2 พ.ศ. 2568 - 2575</a:t>
            </a:r>
            <a:endParaRPr lang="th-TH" sz="40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th-TH" sz="3200" b="1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/>
            <a:r>
              <a:rPr lang="th-TH" sz="5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วันอังคารที่  26  เดือน  พฤษภาคม พ.ศ. 2569</a:t>
            </a:r>
          </a:p>
          <a:p>
            <a:pPr algn="ctr"/>
            <a:endParaRPr lang="en-US" sz="6200" kern="1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ctr">
              <a:spcAft>
                <a:spcPts val="1200"/>
              </a:spcAft>
            </a:pP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ณ ห้องประชุมเทศบาลตำบลวังกรด ตำบลวังกรด อำเภอเมือง จังหวัดพิจิตร</a:t>
            </a:r>
          </a:p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โดย สำนักงานสภาเกษตรกรจังหวัดพิจิตร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B81E335B-B39F-4F84-9835-3DE16EA1199D}"/>
              </a:ext>
            </a:extLst>
          </p:cNvPr>
          <p:cNvGrpSpPr/>
          <p:nvPr/>
        </p:nvGrpSpPr>
        <p:grpSpPr>
          <a:xfrm>
            <a:off x="9707032" y="2041858"/>
            <a:ext cx="2749923" cy="3452661"/>
            <a:chOff x="9769787" y="2499057"/>
            <a:chExt cx="2749923" cy="3452661"/>
          </a:xfrm>
        </p:grpSpPr>
        <p:pic>
          <p:nvPicPr>
            <p:cNvPr id="9" name="รูปภาพ 8">
              <a:extLst>
                <a:ext uri="{FF2B5EF4-FFF2-40B4-BE49-F238E27FC236}">
                  <a16:creationId xmlns:a16="http://schemas.microsoft.com/office/drawing/2014/main" id="{ED32D23B-FDB9-45F4-AF00-41CAACDD0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4748" y="4871718"/>
              <a:ext cx="1080000" cy="1080000"/>
            </a:xfrm>
            <a:prstGeom prst="rect">
              <a:avLst/>
            </a:prstGeom>
          </p:spPr>
        </p:pic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169925A3-54FC-42F0-BB7B-7B912A076C2F}"/>
                </a:ext>
              </a:extLst>
            </p:cNvPr>
            <p:cNvSpPr txBox="1"/>
            <p:nvPr/>
          </p:nvSpPr>
          <p:spPr>
            <a:xfrm>
              <a:off x="10097498" y="4102277"/>
              <a:ext cx="2094502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VTR </a:t>
              </a:r>
              <a:r>
                <a:rPr lang="th-TH" sz="1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สภาเกษตรกรแห่งชาติ </a:t>
              </a:r>
              <a:endParaRPr lang="en-US" sz="14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ดันแผนแม่บทเพื่อพัฒนาเกษตรกรรม </a:t>
              </a:r>
              <a:endParaRPr lang="en-US" sz="14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ฉบับที่ 2 (พ.ศ.2568-2575) สู่การปฏิบัติ</a:t>
              </a:r>
              <a:endParaRPr lang="en-US" sz="14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13" name="รูปภาพ 12">
              <a:extLst>
                <a:ext uri="{FF2B5EF4-FFF2-40B4-BE49-F238E27FC236}">
                  <a16:creationId xmlns:a16="http://schemas.microsoft.com/office/drawing/2014/main" id="{7CC8172C-F6BE-4107-9DAC-E4750CBDE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4749" y="3022277"/>
              <a:ext cx="1080000" cy="1080000"/>
            </a:xfrm>
            <a:prstGeom prst="rect">
              <a:avLst/>
            </a:prstGeom>
          </p:spPr>
        </p:pic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CE4FAB6F-C558-41AE-A085-C2EDE358BD29}"/>
                </a:ext>
              </a:extLst>
            </p:cNvPr>
            <p:cNvSpPr txBox="1"/>
            <p:nvPr/>
          </p:nvSpPr>
          <p:spPr>
            <a:xfrm>
              <a:off x="9769787" y="2499057"/>
              <a:ext cx="274992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1300" b="0" i="0" dirty="0">
                  <a:solidFill>
                    <a:srgbClr val="080809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ท่านสามารถอ่านรายละเอียดฉบับเต็มทุกเนื้อหา </a:t>
              </a:r>
              <a:endParaRPr lang="en-US" sz="1300" b="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1300" b="0" i="0" dirty="0">
                  <a:solidFill>
                    <a:srgbClr val="080809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ได้ทาง </a:t>
              </a:r>
              <a:endParaRPr lang="en-US" sz="13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68B70FFA-6695-4A6C-90AE-5DB93207CC35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27" y="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5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1">
            <a:extLst>
              <a:ext uri="{FF2B5EF4-FFF2-40B4-BE49-F238E27FC236}">
                <a16:creationId xmlns:a16="http://schemas.microsoft.com/office/drawing/2014/main" id="{CF1219F6-9FBA-4C37-BB73-33070B2AD699}"/>
              </a:ext>
            </a:extLst>
          </p:cNvPr>
          <p:cNvGrpSpPr/>
          <p:nvPr/>
        </p:nvGrpSpPr>
        <p:grpSpPr>
          <a:xfrm>
            <a:off x="7062" y="0"/>
            <a:ext cx="12177876" cy="6858000"/>
            <a:chOff x="7062" y="0"/>
            <a:chExt cx="12177876" cy="6858000"/>
          </a:xfrm>
        </p:grpSpPr>
        <p:pic>
          <p:nvPicPr>
            <p:cNvPr id="18" name="รูปภาพ 17">
              <a:extLst>
                <a:ext uri="{FF2B5EF4-FFF2-40B4-BE49-F238E27FC236}">
                  <a16:creationId xmlns:a16="http://schemas.microsoft.com/office/drawing/2014/main" id="{11F8ED3D-4715-4B67-9419-40DF62AEF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062" y="0"/>
              <a:ext cx="12177876" cy="6858000"/>
            </a:xfrm>
            <a:prstGeom prst="rect">
              <a:avLst/>
            </a:prstGeom>
          </p:spPr>
        </p:pic>
        <p:pic>
          <p:nvPicPr>
            <p:cNvPr id="20" name="รูปภาพ 19">
              <a:extLst>
                <a:ext uri="{FF2B5EF4-FFF2-40B4-BE49-F238E27FC236}">
                  <a16:creationId xmlns:a16="http://schemas.microsoft.com/office/drawing/2014/main" id="{68B70FFA-6695-4A6C-90AE-5DB93207C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486" y="75757"/>
              <a:ext cx="1440000" cy="1440000"/>
            </a:xfrm>
            <a:prstGeom prst="rect">
              <a:avLst/>
            </a:prstGeom>
          </p:spPr>
        </p:pic>
        <p:pic>
          <p:nvPicPr>
            <p:cNvPr id="5" name="รูปภาพ 4">
              <a:extLst>
                <a:ext uri="{FF2B5EF4-FFF2-40B4-BE49-F238E27FC236}">
                  <a16:creationId xmlns:a16="http://schemas.microsoft.com/office/drawing/2014/main" id="{EA29ABD0-18B1-436F-8B70-71CA7D870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416"/>
            <a:stretch/>
          </p:blipFill>
          <p:spPr>
            <a:xfrm>
              <a:off x="6622693" y="134930"/>
              <a:ext cx="4660605" cy="66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598300"/>
      </p:ext>
    </p:extLst>
  </p:cSld>
  <p:clrMapOvr>
    <a:masterClrMapping/>
  </p:clrMapOvr>
</p:sld>
</file>

<file path=ppt/theme/theme1.xml><?xml version="1.0" encoding="utf-8"?>
<a:theme xmlns:a="http://schemas.openxmlformats.org/drawingml/2006/main" name="พื้นฐาน">
  <a:themeElements>
    <a:clrScheme name="พื้นฐาน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พื้นฐาน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พื้นฐาน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กล่อง</Template>
  <TotalTime>182</TotalTime>
  <Words>235</Words>
  <Application>Microsoft Office PowerPoint</Application>
  <PresentationFormat>แบบจอกว้าง</PresentationFormat>
  <Paragraphs>45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8" baseType="lpstr">
      <vt:lpstr>Arial</vt:lpstr>
      <vt:lpstr>Corbel</vt:lpstr>
      <vt:lpstr>TH SarabunPSK</vt:lpstr>
      <vt:lpstr>พื้นฐาน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สกจ. พิจิตร</dc:creator>
  <cp:lastModifiedBy>สกจ. พิจิตร</cp:lastModifiedBy>
  <cp:revision>53</cp:revision>
  <dcterms:created xsi:type="dcterms:W3CDTF">2026-05-20T03:04:11Z</dcterms:created>
  <dcterms:modified xsi:type="dcterms:W3CDTF">2026-05-21T09:29:47Z</dcterms:modified>
</cp:coreProperties>
</file>